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313" r:id="rId3"/>
    <p:sldId id="314" r:id="rId4"/>
    <p:sldId id="309" r:id="rId5"/>
    <p:sldId id="311" r:id="rId6"/>
    <p:sldId id="310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94660"/>
  </p:normalViewPr>
  <p:slideViewPr>
    <p:cSldViewPr>
      <p:cViewPr varScale="1">
        <p:scale>
          <a:sx n="62" d="100"/>
          <a:sy n="62" d="100"/>
        </p:scale>
        <p:origin x="1068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BD874-5168-478C-8D84-FD4785D384DF}" type="datetimeFigureOut">
              <a:rPr lang="en-US" smtClean="0"/>
              <a:pPr/>
              <a:t>11/8/2023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7C96D-DA83-4191-A477-BC785D9D7A9F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ovement of indian plate from gondwana since 180 ma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17684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48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movement of indian plate from gondwana since 180 ma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40871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90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movement of indian plate from gondwana since 180 ma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6232733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36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ovement of indian plate from gondwana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5503"/>
            <a:ext cx="3108513" cy="322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Image result for marion and reunion hotspots and indian ocean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161" y="181222"/>
            <a:ext cx="5609483" cy="612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upload.wikimedia.org/wikipedia/commons/3/3b/Early_Jurassic_breakup_of_Gondwan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37385"/>
            <a:ext cx="2976885" cy="320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9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F98A000-1C48-49D6-967F-F39E1E375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0"/>
            <a:ext cx="676301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2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movement of indian plate from gondwana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0647"/>
            <a:ext cx="2736304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marion and reunion hotspots and indian ocean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722083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 result for movement of indian plate from gondwana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9" y="56897"/>
            <a:ext cx="4896544" cy="665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14276" y="4637712"/>
            <a:ext cx="486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RTJ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911" t="1644" r="2541" b="1098"/>
          <a:stretch/>
        </p:blipFill>
        <p:spPr>
          <a:xfrm>
            <a:off x="4977063" y="318925"/>
            <a:ext cx="3843409" cy="49342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77063" y="5373216"/>
            <a:ext cx="40000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CAP, Capricorn plate; OTJ, Owen triple junction; CR, Carlsberg ridge; CIB, Central Indian basin; CIR, Central Indian ridge; RTJ, Rodrigues triple junction; SEIR, Southeast Indian ridge; SWIR, Southwest Indian ridge. </a:t>
            </a:r>
          </a:p>
        </p:txBody>
      </p:sp>
    </p:spTree>
    <p:extLst>
      <p:ext uri="{BB962C8B-B14F-4D97-AF65-F5344CB8AC3E}">
        <p14:creationId xmlns:p14="http://schemas.microsoft.com/office/powerpoint/2010/main" val="157138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47</Words>
  <Application>Microsoft Office PowerPoint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91943</cp:lastModifiedBy>
  <cp:revision>60</cp:revision>
  <dcterms:created xsi:type="dcterms:W3CDTF">2013-08-25T14:37:27Z</dcterms:created>
  <dcterms:modified xsi:type="dcterms:W3CDTF">2023-11-08T13:55:20Z</dcterms:modified>
</cp:coreProperties>
</file>