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0" r:id="rId3"/>
    <p:sldId id="262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2106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B86B-095E-43E2-8123-97A728F07082}" type="datetimeFigureOut">
              <a:rPr lang="en-IN" smtClean="0"/>
              <a:t>07-11-2021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371B1-0E18-49BC-AE69-469A9207DB5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733237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B86B-095E-43E2-8123-97A728F07082}" type="datetimeFigureOut">
              <a:rPr lang="en-IN" smtClean="0"/>
              <a:t>07-11-2021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371B1-0E18-49BC-AE69-469A9207DB5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904174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B86B-095E-43E2-8123-97A728F07082}" type="datetimeFigureOut">
              <a:rPr lang="en-IN" smtClean="0"/>
              <a:t>07-11-2021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371B1-0E18-49BC-AE69-469A9207DB5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57919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B86B-095E-43E2-8123-97A728F07082}" type="datetimeFigureOut">
              <a:rPr lang="en-IN" smtClean="0"/>
              <a:t>07-11-2021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371B1-0E18-49BC-AE69-469A9207DB5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80103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B86B-095E-43E2-8123-97A728F07082}" type="datetimeFigureOut">
              <a:rPr lang="en-IN" smtClean="0"/>
              <a:t>07-11-2021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371B1-0E18-49BC-AE69-469A9207DB5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28028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B86B-095E-43E2-8123-97A728F07082}" type="datetimeFigureOut">
              <a:rPr lang="en-IN" smtClean="0"/>
              <a:t>07-11-2021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371B1-0E18-49BC-AE69-469A9207DB5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871171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B86B-095E-43E2-8123-97A728F07082}" type="datetimeFigureOut">
              <a:rPr lang="en-IN" smtClean="0"/>
              <a:t>07-11-2021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371B1-0E18-49BC-AE69-469A9207DB5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94920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B86B-095E-43E2-8123-97A728F07082}" type="datetimeFigureOut">
              <a:rPr lang="en-IN" smtClean="0"/>
              <a:t>07-11-2021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371B1-0E18-49BC-AE69-469A9207DB5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74119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B86B-095E-43E2-8123-97A728F07082}" type="datetimeFigureOut">
              <a:rPr lang="en-IN" smtClean="0"/>
              <a:t>07-11-2021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371B1-0E18-49BC-AE69-469A9207DB5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656794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B86B-095E-43E2-8123-97A728F07082}" type="datetimeFigureOut">
              <a:rPr lang="en-IN" smtClean="0"/>
              <a:t>07-11-2021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371B1-0E18-49BC-AE69-469A9207DB5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724598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B86B-095E-43E2-8123-97A728F07082}" type="datetimeFigureOut">
              <a:rPr lang="en-IN" smtClean="0"/>
              <a:t>07-11-2021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371B1-0E18-49BC-AE69-469A9207DB5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90437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20B86B-095E-43E2-8123-97A728F07082}" type="datetimeFigureOut">
              <a:rPr lang="en-IN" smtClean="0"/>
              <a:t>07-11-2021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7371B1-0E18-49BC-AE69-469A9207DB5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66860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rinciples of stratigraphy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59"/>
          <a:stretch/>
        </p:blipFill>
        <p:spPr bwMode="auto">
          <a:xfrm>
            <a:off x="142696" y="180306"/>
            <a:ext cx="5755828" cy="3994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Principles of stratigraphy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97"/>
          <a:stretch/>
        </p:blipFill>
        <p:spPr bwMode="auto">
          <a:xfrm>
            <a:off x="5787371" y="262360"/>
            <a:ext cx="6048313" cy="3755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Sequence stratigraphy of clastic systems: concepts, merits, and pitfalls -  ScienceDirect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9" t="2976" r="55009" b="41299"/>
          <a:stretch/>
        </p:blipFill>
        <p:spPr bwMode="auto">
          <a:xfrm>
            <a:off x="1086870" y="4174349"/>
            <a:ext cx="2202287" cy="2460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Sequence stratigraphy of clastic systems: concepts, merits, and pitfalls -  ScienceDirect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97" t="2976" r="1508" b="41299"/>
          <a:stretch/>
        </p:blipFill>
        <p:spPr bwMode="auto">
          <a:xfrm>
            <a:off x="3490175" y="4174349"/>
            <a:ext cx="2009105" cy="2481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Concepts of Stratigraphy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0" t="74497" r="5072" b="6924"/>
          <a:stretch/>
        </p:blipFill>
        <p:spPr bwMode="auto">
          <a:xfrm>
            <a:off x="5834128" y="5685646"/>
            <a:ext cx="6065952" cy="96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5798015" y="4100262"/>
            <a:ext cx="613817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IN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irregular pattern of polarity intervals in any sequence provides a kind of geological fingerprint which can be used under favourable circumstances to date and correlate some types of sedimentary rocks. This procedure is called magnetic polarity stratigraphy, or </a:t>
            </a:r>
            <a:r>
              <a:rPr lang="en-IN" b="1" i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magnetostratigraphy</a:t>
            </a:r>
            <a:r>
              <a:rPr lang="en-IN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en-IN" b="1" i="0" u="none" strike="noStrike" baseline="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23450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725" y="139907"/>
            <a:ext cx="5098921" cy="651847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2173" t="2005" r="2606" b="2963"/>
          <a:stretch/>
        </p:blipFill>
        <p:spPr>
          <a:xfrm>
            <a:off x="5537916" y="139907"/>
            <a:ext cx="6437158" cy="6518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04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tratigraphy i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94" t="762" r="1119"/>
          <a:stretch/>
        </p:blipFill>
        <p:spPr bwMode="auto">
          <a:xfrm>
            <a:off x="4609101" y="165661"/>
            <a:ext cx="4300007" cy="6526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Magnetostratigraphy, fence diagrams and basin analysis | Geological  Society, London, Special Publication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678" y="81533"/>
            <a:ext cx="4550550" cy="672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8860149" y="305068"/>
            <a:ext cx="3259063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IN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geomagnetic-reversal time scale. Black indicates periods of normal polarity for the Earth’s magnetic field; white, reversed-polarity periods. The grey pattern indicates uncertain polarity. The anomaly or </a:t>
            </a:r>
            <a:r>
              <a:rPr lang="en-IN" sz="2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chron</a:t>
            </a:r>
            <a:r>
              <a:rPr lang="en-IN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numbers, C1–C34 and M0–M38, are on the right-hand side of the columns; the age (in Ma) is along the left-hand side. Note that the International scale uses not ‘Tertiary’ and ‘Quaternary’ but ‘</a:t>
            </a:r>
            <a:r>
              <a:rPr lang="en-IN" sz="2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Paleogene</a:t>
            </a:r>
            <a:r>
              <a:rPr lang="en-IN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 and ‘</a:t>
            </a:r>
            <a:r>
              <a:rPr lang="en-IN" sz="2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Neogene</a:t>
            </a:r>
            <a:r>
              <a:rPr lang="en-IN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’. (By Gabi </a:t>
            </a:r>
            <a:r>
              <a:rPr lang="en-IN" sz="2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Ogg</a:t>
            </a:r>
            <a:r>
              <a:rPr lang="en-IN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after Gradstein </a:t>
            </a:r>
            <a:r>
              <a:rPr lang="en-IN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 al</a:t>
            </a:r>
            <a:r>
              <a:rPr lang="en-IN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2004, </a:t>
            </a:r>
            <a:r>
              <a:rPr lang="en-IN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Geologic Time Scale 2004</a:t>
            </a:r>
            <a:r>
              <a:rPr lang="en-IN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5017811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146</Words>
  <Application>Microsoft Office PowerPoint</Application>
  <PresentationFormat>Widescreen</PresentationFormat>
  <Paragraphs>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P.K.KHAN</dc:creator>
  <cp:lastModifiedBy>prosanta khan</cp:lastModifiedBy>
  <cp:revision>35</cp:revision>
  <dcterms:created xsi:type="dcterms:W3CDTF">2020-10-24T14:33:44Z</dcterms:created>
  <dcterms:modified xsi:type="dcterms:W3CDTF">2021-11-07T11:09:36Z</dcterms:modified>
</cp:coreProperties>
</file>